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74" r:id="rId6"/>
    <p:sldId id="261" r:id="rId7"/>
    <p:sldId id="262" r:id="rId8"/>
    <p:sldId id="264" r:id="rId9"/>
    <p:sldId id="265" r:id="rId10"/>
    <p:sldId id="263" r:id="rId11"/>
    <p:sldId id="258" r:id="rId12"/>
    <p:sldId id="275" r:id="rId13"/>
    <p:sldId id="279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6" r:id="rId23"/>
    <p:sldId id="277" r:id="rId24"/>
    <p:sldId id="280" r:id="rId25"/>
    <p:sldId id="281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96" y="-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9019-DCB4-9948-A96C-79EC8B89792E}" type="datetimeFigureOut">
              <a:rPr lang="en-US" smtClean="0"/>
              <a:pPr/>
              <a:t>7/20/11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3ECA-9984-9947-9447-CD18B662D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9019-DCB4-9948-A96C-79EC8B89792E}" type="datetimeFigureOut">
              <a:rPr lang="en-US" smtClean="0"/>
              <a:pPr/>
              <a:t>7/20/11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3ECA-9984-9947-9447-CD18B662D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9019-DCB4-9948-A96C-79EC8B89792E}" type="datetimeFigureOut">
              <a:rPr lang="en-US" smtClean="0"/>
              <a:pPr/>
              <a:t>7/20/11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3ECA-9984-9947-9447-CD18B662D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9019-DCB4-9948-A96C-79EC8B89792E}" type="datetimeFigureOut">
              <a:rPr lang="en-US" smtClean="0"/>
              <a:pPr/>
              <a:t>7/20/11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3ECA-9984-9947-9447-CD18B662D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9019-DCB4-9948-A96C-79EC8B89792E}" type="datetimeFigureOut">
              <a:rPr lang="en-US" smtClean="0"/>
              <a:pPr/>
              <a:t>7/20/11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3ECA-9984-9947-9447-CD18B662D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9019-DCB4-9948-A96C-79EC8B89792E}" type="datetimeFigureOut">
              <a:rPr lang="en-US" smtClean="0"/>
              <a:pPr/>
              <a:t>7/20/11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3ECA-9984-9947-9447-CD18B662D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9019-DCB4-9948-A96C-79EC8B89792E}" type="datetimeFigureOut">
              <a:rPr lang="en-US" smtClean="0"/>
              <a:pPr/>
              <a:t>7/20/11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3ECA-9984-9947-9447-CD18B662D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9019-DCB4-9948-A96C-79EC8B89792E}" type="datetimeFigureOut">
              <a:rPr lang="en-US" smtClean="0"/>
              <a:pPr/>
              <a:t>7/20/11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3ECA-9984-9947-9447-CD18B662D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9019-DCB4-9948-A96C-79EC8B89792E}" type="datetimeFigureOut">
              <a:rPr lang="en-US" smtClean="0"/>
              <a:pPr/>
              <a:t>7/20/11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3ECA-9984-9947-9447-CD18B662D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9019-DCB4-9948-A96C-79EC8B89792E}" type="datetimeFigureOut">
              <a:rPr lang="en-US" smtClean="0"/>
              <a:pPr/>
              <a:t>7/20/11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3ECA-9984-9947-9447-CD18B662D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9019-DCB4-9948-A96C-79EC8B89792E}" type="datetimeFigureOut">
              <a:rPr lang="en-US" smtClean="0"/>
              <a:pPr/>
              <a:t>7/20/11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3ECA-9984-9947-9447-CD18B662D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59019-DCB4-9948-A96C-79EC8B89792E}" type="datetimeFigureOut">
              <a:rPr lang="en-US" smtClean="0"/>
              <a:pPr/>
              <a:t>7/20/11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C3ECA-9984-9947-9447-CD18B662D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lobaton.wordpress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dirty="0" smtClean="0"/>
              <a:t>Assignment 1 </a:t>
            </a:r>
            <a:r>
              <a:rPr lang="en-US" dirty="0" err="1" smtClean="0"/>
              <a:t>Noma</a:t>
            </a:r>
            <a:r>
              <a:rPr lang="en-US" dirty="0" smtClean="0"/>
              <a:t> Bar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http://lobaton.wordpress.com/</a:t>
            </a:r>
            <a:endParaRPr lang="en-US" dirty="0" smtClean="0"/>
          </a:p>
          <a:p>
            <a:r>
              <a:rPr lang="en-US" b="1" dirty="0" smtClean="0"/>
              <a:t>Pablo </a:t>
            </a:r>
            <a:r>
              <a:rPr lang="en-US" b="1" dirty="0" err="1" smtClean="0"/>
              <a:t>Lobato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llmurr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736" y="0"/>
            <a:ext cx="53530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1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893" y="0"/>
            <a:ext cx="49974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ma-bar-1-6-copy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471" y="0"/>
            <a:ext cx="5197376" cy="69316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hnclee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63" y="0"/>
            <a:ext cx="497205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essWho_56-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9" y="410731"/>
            <a:ext cx="8890001" cy="5930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essWho_106-1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459383"/>
            <a:ext cx="8890000" cy="60071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essWho_Page18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644"/>
            <a:ext cx="8890001" cy="60071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essWho_Page32-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140"/>
            <a:ext cx="8890000" cy="60071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essWho_Page46-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8379"/>
            <a:ext cx="8890000" cy="600710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essWho_Page68-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06"/>
            <a:ext cx="8890000" cy="6007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9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36" y="409336"/>
            <a:ext cx="4086373" cy="5474692"/>
          </a:xfrm>
          <a:prstGeom prst="rect">
            <a:avLst/>
          </a:prstGeom>
        </p:spPr>
      </p:pic>
      <p:pic>
        <p:nvPicPr>
          <p:cNvPr id="3" name="Picture 2" descr="NB_SP_LaurelHard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09" y="-98541"/>
            <a:ext cx="48704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essWho_Page92-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273"/>
            <a:ext cx="8890000" cy="596900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essWho_COVER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624" y="190674"/>
            <a:ext cx="4902200" cy="635000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rea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50" y="0"/>
            <a:ext cx="4918075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maBar_DonDeLillo_Underwor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8975" cy="6858000"/>
          </a:xfrm>
          <a:prstGeom prst="rect">
            <a:avLst/>
          </a:prstGeom>
        </p:spPr>
      </p:pic>
      <p:pic>
        <p:nvPicPr>
          <p:cNvPr id="4" name="Picture 3" descr="IBMOutcomes_Poster-10.jpg"/>
          <p:cNvPicPr>
            <a:picLocks noChangeAspect="1"/>
          </p:cNvPicPr>
          <p:nvPr/>
        </p:nvPicPr>
        <p:blipFill>
          <a:blip r:embed="rId3"/>
          <a:srcRect b="10507"/>
          <a:stretch>
            <a:fillRect/>
          </a:stretch>
        </p:blipFill>
        <p:spPr>
          <a:xfrm>
            <a:off x="5232989" y="0"/>
            <a:ext cx="3444245" cy="4103402"/>
          </a:xfrm>
          <a:prstGeom prst="rect">
            <a:avLst/>
          </a:prstGeom>
        </p:spPr>
      </p:pic>
      <p:pic>
        <p:nvPicPr>
          <p:cNvPr id="5" name="Picture 4" descr="7367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989" y="4515913"/>
            <a:ext cx="3444245" cy="234208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1909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00" y="220892"/>
            <a:ext cx="71755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3123" y="5232380"/>
            <a:ext cx="183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Luciano</a:t>
            </a:r>
            <a:r>
              <a:rPr lang="en-US" b="1" dirty="0" smtClean="0"/>
              <a:t> Pavarotti</a:t>
            </a:r>
            <a:endParaRPr lang="en-US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77" y="1714499"/>
            <a:ext cx="2937812" cy="3637291"/>
          </a:xfrm>
          <a:prstGeom prst="rect">
            <a:avLst/>
          </a:prstGeom>
        </p:spPr>
      </p:pic>
      <p:pic>
        <p:nvPicPr>
          <p:cNvPr id="3" name="Picture 2" descr="409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430" y="1714498"/>
            <a:ext cx="2650145" cy="363448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ma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9"/>
            <a:ext cx="9144000" cy="67310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1909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352" y="959878"/>
            <a:ext cx="7175501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ma-bar-1-8-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802" y="0"/>
            <a:ext cx="51896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ma-bar-1-3-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023" y="0"/>
            <a:ext cx="5662076" cy="66577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31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938" y="350425"/>
            <a:ext cx="4572000" cy="59626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63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</p:spPr>
      </p:pic>
      <p:pic>
        <p:nvPicPr>
          <p:cNvPr id="3" name="Picture 2" descr="NomaBar_Page_05_Image_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008" y="1183255"/>
            <a:ext cx="3145732" cy="43612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991" y="-7091"/>
            <a:ext cx="5039268" cy="68650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b18b4bc310bd9b9087c65f35b5ae4a9-664x9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559" y="0"/>
            <a:ext cx="5060950" cy="68580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14</Words>
  <Application>Microsoft Macintosh PowerPoint</Application>
  <PresentationFormat>On-screen Show (4:3)</PresentationFormat>
  <Paragraphs>4</Paragraphs>
  <Slides>26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Assignment 1 Noma Bar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AiPH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 1 Noma Bar</dc:title>
  <dc:creator>student1</dc:creator>
  <cp:lastModifiedBy>student1</cp:lastModifiedBy>
  <cp:revision>5</cp:revision>
  <dcterms:created xsi:type="dcterms:W3CDTF">2011-07-21T00:44:02Z</dcterms:created>
  <dcterms:modified xsi:type="dcterms:W3CDTF">2011-07-21T00:51:33Z</dcterms:modified>
</cp:coreProperties>
</file>